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7/15/2020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2581" y="458308"/>
            <a:ext cx="10318418" cy="1305178"/>
          </a:xfrm>
        </p:spPr>
        <p:txBody>
          <a:bodyPr/>
          <a:lstStyle/>
          <a:p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VIDA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Conquistaré MIS SUEÑOS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dibujos de niños graduados a color - Buscar con Google | Scho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411" y="2311414"/>
            <a:ext cx="5081452" cy="429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647" y="776444"/>
            <a:ext cx="7369925" cy="4174379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93669" y="5146766"/>
            <a:ext cx="8431619" cy="1417956"/>
          </a:xfrm>
        </p:spPr>
        <p:txBody>
          <a:bodyPr>
            <a:noAutofit/>
          </a:bodyPr>
          <a:lstStyle/>
          <a:p>
            <a:r>
              <a:rPr lang="es-MX" b="0" dirty="0">
                <a:latin typeface="Bauhaus 93" panose="04030905020B02020C02" pitchFamily="82" charset="0"/>
                <a:cs typeface="Arial" panose="020B0604020202020204" pitchFamily="34" charset="0"/>
              </a:rPr>
              <a:t>Como seres humanos tenemos derecho a soñar y hacer de los sueños realidades de la mano de Dios y de nuestros padres y cuidadores.</a:t>
            </a:r>
          </a:p>
        </p:txBody>
      </p:sp>
    </p:spTree>
    <p:extLst>
      <p:ext uri="{BB962C8B-B14F-4D97-AF65-F5344CB8AC3E}">
        <p14:creationId xmlns:p14="http://schemas.microsoft.com/office/powerpoint/2010/main" val="29612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SI QUIERES ALCANZAR LAS ESTRELLAS… </a:t>
            </a:r>
            <a:b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MIRA HACIA EL CIELO</a:t>
            </a:r>
            <a:b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TU ERES EL LIMITE</a:t>
            </a:r>
            <a:b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 DE TUS PROPIAS ASPIRACIONES… Y NADA TE IMPEDIRÁ ALCANZARLAS!!!</a:t>
            </a:r>
            <a:endParaRPr lang="es-MX" sz="2000" dirty="0"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117" y="2077705"/>
            <a:ext cx="5534751" cy="46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¡ Empieza ahora¡  </a:t>
            </a:r>
            <a:b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pon tus sueños a volar y fíjate metas que poco a poco alcanzarás.</a:t>
            </a:r>
            <a:endParaRPr lang="es-MX" sz="2000" dirty="0"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304" y="2325188"/>
            <a:ext cx="7294229" cy="47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90361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  <a:t>CONVIERTE TU PASION EN PROYETO DE VIDA</a:t>
            </a:r>
            <a:b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1800" dirty="0">
                <a:latin typeface="Bauhaus 93" panose="04030905020B02020C02" pitchFamily="82" charset="0"/>
                <a:cs typeface="Arial" panose="020B0604020202020204" pitchFamily="34" charset="0"/>
              </a:rPr>
              <a:t/>
            </a:r>
            <a:br>
              <a:rPr lang="es-MX" sz="1800" dirty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  <a:t>LO QUE PIENSES </a:t>
            </a:r>
            <a:b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  <a:t>LO  SERÁS</a:t>
            </a:r>
            <a:b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  <a:t>LO QUE SIENTAS</a:t>
            </a:r>
            <a:b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  <a:t>LO ATRAERÁS</a:t>
            </a:r>
            <a:b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  <a:t>LO QUE IMAGINES </a:t>
            </a:r>
            <a:b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1800" dirty="0" smtClean="0">
                <a:latin typeface="Bauhaus 93" panose="04030905020B02020C02" pitchFamily="82" charset="0"/>
                <a:cs typeface="Arial" panose="020B0604020202020204" pitchFamily="34" charset="0"/>
              </a:rPr>
              <a:t>LO CREERÁS   ( Buda)</a:t>
            </a:r>
            <a:r>
              <a:rPr lang="es-MX" sz="1600" dirty="0" smtClean="0"/>
              <a:t/>
            </a:r>
            <a:br>
              <a:rPr lang="es-MX" sz="1600" dirty="0" smtClean="0"/>
            </a:br>
            <a:endParaRPr lang="es-MX" sz="1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570" y="2581729"/>
            <a:ext cx="8031046" cy="42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237410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Papitos soy feliz</a:t>
            </a:r>
            <a:b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MX" sz="2000" dirty="0" smtClean="0">
                <a:latin typeface="Bauhaus 93" panose="04030905020B02020C02" pitchFamily="82" charset="0"/>
                <a:cs typeface="Arial" panose="020B0604020202020204" pitchFamily="34" charset="0"/>
              </a:rPr>
              <a:t>he cumplido muchos de mis sueños con tu buenos consejos y el apoyo de mis profesores.</a:t>
            </a:r>
            <a:endParaRPr lang="es-MX" sz="2000" dirty="0">
              <a:latin typeface="Bauhaus 93" panose="04030905020B02020C02" pitchFamily="82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905" y="1737360"/>
            <a:ext cx="8416736" cy="47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600" dirty="0" smtClean="0">
                <a:latin typeface="Bauhaus 93" panose="04030905020B02020C02" pitchFamily="82" charset="0"/>
              </a:rPr>
              <a:t>LOS SUEÑOS TIENEN ALAS,</a:t>
            </a:r>
            <a:br>
              <a:rPr lang="es-MX" sz="3600" dirty="0" smtClean="0">
                <a:latin typeface="Bauhaus 93" panose="04030905020B02020C02" pitchFamily="82" charset="0"/>
              </a:rPr>
            </a:br>
            <a:r>
              <a:rPr lang="es-MX" sz="3600" dirty="0" smtClean="0">
                <a:latin typeface="Bauhaus 93" panose="04030905020B02020C02" pitchFamily="82" charset="0"/>
              </a:rPr>
              <a:t> NO ME LAS RECORTES. </a:t>
            </a:r>
            <a:br>
              <a:rPr lang="es-MX" sz="3600" dirty="0" smtClean="0">
                <a:latin typeface="Bauhaus 93" panose="04030905020B02020C02" pitchFamily="82" charset="0"/>
              </a:rPr>
            </a:br>
            <a:r>
              <a:rPr lang="es-MX" sz="3600" dirty="0" smtClean="0">
                <a:latin typeface="Bauhaus 93" panose="04030905020B02020C02" pitchFamily="82" charset="0"/>
              </a:rPr>
              <a:t>LOS SUEÑOS SON…</a:t>
            </a:r>
            <a:br>
              <a:rPr lang="es-MX" sz="3600" dirty="0" smtClean="0">
                <a:latin typeface="Bauhaus 93" panose="04030905020B02020C02" pitchFamily="82" charset="0"/>
              </a:rPr>
            </a:br>
            <a:r>
              <a:rPr lang="es-MX" sz="3600" dirty="0" smtClean="0">
                <a:latin typeface="Bauhaus 93" panose="04030905020B02020C02" pitchFamily="82" charset="0"/>
              </a:rPr>
              <a:t>EL COMBUSTIBLE DE LA VIDA. </a:t>
            </a:r>
            <a:endParaRPr lang="es-MX" sz="3600" dirty="0">
              <a:latin typeface="Bauhaus 93" panose="04030905020B02020C02" pitchFamily="82" charset="0"/>
            </a:endParaRPr>
          </a:p>
        </p:txBody>
      </p:sp>
      <p:pic>
        <p:nvPicPr>
          <p:cNvPr id="3074" name="Picture 2" descr="Ilustración Vectorial De Graduación De Niño De Dibujos Animados ..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033" y="2462939"/>
            <a:ext cx="1920875" cy="2378075"/>
          </a:xfrm>
        </p:spPr>
      </p:pic>
      <p:sp>
        <p:nvSpPr>
          <p:cNvPr id="5" name="CuadroTexto 4"/>
          <p:cNvSpPr txBox="1"/>
          <p:nvPr/>
        </p:nvSpPr>
        <p:spPr>
          <a:xfrm>
            <a:off x="8138160" y="5995851"/>
            <a:ext cx="3566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100" dirty="0" smtClean="0">
                <a:latin typeface="Bauhaus 93" panose="04030905020B02020C02" pitchFamily="82" charset="0"/>
                <a:cs typeface="Arial" panose="020B0604020202020204" pitchFamily="34" charset="0"/>
              </a:rPr>
              <a:t>ORIENTADORES</a:t>
            </a:r>
          </a:p>
          <a:p>
            <a:pPr algn="r"/>
            <a:r>
              <a:rPr lang="es-MX" sz="1100" dirty="0" smtClean="0">
                <a:latin typeface="Bauhaus 93" panose="04030905020B02020C02" pitchFamily="82" charset="0"/>
                <a:cs typeface="Arial" panose="020B0604020202020204" pitchFamily="34" charset="0"/>
              </a:rPr>
              <a:t>Martha Ivonne Samudio</a:t>
            </a:r>
          </a:p>
          <a:p>
            <a:pPr algn="r"/>
            <a:r>
              <a:rPr lang="es-MX" sz="1100" dirty="0" smtClean="0">
                <a:latin typeface="Bauhaus 93" panose="04030905020B02020C02" pitchFamily="82" charset="0"/>
                <a:cs typeface="Arial" panose="020B0604020202020204" pitchFamily="34" charset="0"/>
              </a:rPr>
              <a:t>Hugo Daniel Ramos</a:t>
            </a:r>
          </a:p>
        </p:txBody>
      </p:sp>
    </p:spTree>
    <p:extLst>
      <p:ext uri="{BB962C8B-B14F-4D97-AF65-F5344CB8AC3E}">
        <p14:creationId xmlns:p14="http://schemas.microsoft.com/office/powerpoint/2010/main" val="5659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165</TotalTime>
  <Words>57</Words>
  <Application>Microsoft Office PowerPoint</Application>
  <PresentationFormat>Panorámica</PresentationFormat>
  <Paragraphs>10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Bauhaus 93</vt:lpstr>
      <vt:lpstr>Gill Sans MT</vt:lpstr>
      <vt:lpstr>Impact</vt:lpstr>
      <vt:lpstr>Badge</vt:lpstr>
      <vt:lpstr> PROYECTO DE VIDA Conquistaré MIS SUEÑOS</vt:lpstr>
      <vt:lpstr>Presentación de PowerPoint</vt:lpstr>
      <vt:lpstr>SI QUIERES ALCANZAR LAS ESTRELLAS…  MIRA HACIA EL CIELO TU ERES EL LIMITE  DE TUS PROPIAS ASPIRACIONES… Y NADA TE IMPEDIRÁ ALCANZARLAS!!!</vt:lpstr>
      <vt:lpstr>¡ Empieza ahora¡   pon tus sueños a volar y fíjate metas que poco a poco alcanzarás.</vt:lpstr>
      <vt:lpstr>CONVIERTE TU PASION EN PROYETO DE VIDA  LO QUE PIENSES  LO  SERÁS LO QUE SIENTAS LO ATRAERÁS LO QUE IMAGINES  LO CREERÁS   ( Buda) </vt:lpstr>
      <vt:lpstr>Papitos soy feliz he cumplido muchos de mis sueños con tu buenos consejos y el apoyo de mis profesores.</vt:lpstr>
      <vt:lpstr>LOS SUEÑOS TIENEN ALAS,  NO ME LAS RECORTES.  LOS SUEÑOS SON… EL COMBUSTIBLE DE LA VIDA.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</dc:creator>
  <cp:lastModifiedBy>USUARIO</cp:lastModifiedBy>
  <cp:revision>19</cp:revision>
  <dcterms:created xsi:type="dcterms:W3CDTF">2020-06-14T20:26:32Z</dcterms:created>
  <dcterms:modified xsi:type="dcterms:W3CDTF">2020-07-15T21:49:25Z</dcterms:modified>
</cp:coreProperties>
</file>